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8" r:id="rId3"/>
    <p:sldId id="257" r:id="rId4"/>
    <p:sldId id="259" r:id="rId5"/>
    <p:sldId id="260" r:id="rId6"/>
    <p:sldId id="261" r:id="rId7"/>
    <p:sldId id="262" r:id="rId8"/>
    <p:sldId id="274" r:id="rId9"/>
    <p:sldId id="263" r:id="rId10"/>
    <p:sldId id="275" r:id="rId11"/>
    <p:sldId id="276" r:id="rId12"/>
    <p:sldId id="264" r:id="rId13"/>
    <p:sldId id="265" r:id="rId14"/>
    <p:sldId id="266" r:id="rId15"/>
    <p:sldId id="277" r:id="rId16"/>
    <p:sldId id="268" r:id="rId17"/>
    <p:sldId id="269" r:id="rId18"/>
    <p:sldId id="270" r:id="rId19"/>
    <p:sldId id="271" r:id="rId20"/>
    <p:sldId id="272" r:id="rId21"/>
    <p:sldId id="278" r:id="rId22"/>
    <p:sldId id="27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956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330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844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016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762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544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539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03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3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9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520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7CFDF-EAB5-42AB-A38B-E2350A39209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3C8E-C2AD-41DF-BAEF-B1DD9EF10B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596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ikki1299@mail.ru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76672"/>
            <a:ext cx="73448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«От Винта!»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выполни открытку, следуя инструкции. После выполнения сфотографируй открытку и отправь мне на почту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rikki1299@mail.ru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недели.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066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154" y="5013176"/>
            <a:ext cx="8856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Совершали подвиги и  </a:t>
            </a:r>
            <a:r>
              <a:rPr lang="ru-RU" sz="2400" dirty="0">
                <a:solidFill>
                  <a:srgbClr val="002060"/>
                </a:solidFill>
                <a:latin typeface="Arial Black" pitchFamily="34" charset="0"/>
              </a:rPr>
              <a:t>совсем 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юные мальчишки, сбегавшие </a:t>
            </a:r>
            <a:r>
              <a:rPr lang="ru-RU" sz="2400" dirty="0">
                <a:solidFill>
                  <a:srgbClr val="002060"/>
                </a:solidFill>
                <a:latin typeface="Arial Black" pitchFamily="34" charset="0"/>
              </a:rPr>
              <a:t>на фронт, и 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молодые девушки-медсёстры, выносившие </a:t>
            </a:r>
            <a:r>
              <a:rPr lang="ru-RU" sz="2400" dirty="0">
                <a:solidFill>
                  <a:srgbClr val="002060"/>
                </a:solidFill>
                <a:latin typeface="Arial Black" pitchFamily="34" charset="0"/>
              </a:rPr>
              <a:t>раненых из-под 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обстрела 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199">
            <a:off x="323528" y="260648"/>
            <a:ext cx="4836265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474" y="2011661"/>
            <a:ext cx="4464496" cy="3001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70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941168"/>
            <a:ext cx="8892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Подвиг совершали и женщины, истощённые </a:t>
            </a:r>
            <a:r>
              <a:rPr lang="ru-RU" sz="2400" dirty="0">
                <a:solidFill>
                  <a:srgbClr val="002060"/>
                </a:solidFill>
                <a:latin typeface="Arial Black" pitchFamily="34" charset="0"/>
              </a:rPr>
              <a:t>бесконечными сменами на заводах и колхозных полях, недоеданием и постоянным ожиданием писем с фронта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4" y="476672"/>
            <a:ext cx="5604295" cy="32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4540">
            <a:off x="5609498" y="2192090"/>
            <a:ext cx="3244369" cy="2431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61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44" y="5877272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Они отвоевали для нас мир, и в признательность за это мы должны всегда помнить о той войне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260648"/>
            <a:ext cx="66675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660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72" y="4365104"/>
            <a:ext cx="90364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В этот день каждый по-своему старается выразить свою личную благодарность ветеранам: кто-то дарит гвоздики незнакомым седовласым людям с орденами на груди, кто-то преподносит им самодельные открытки и подарки, кто-то просто подходит и благодарит 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48" y="188640"/>
            <a:ext cx="4248472" cy="318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52736"/>
            <a:ext cx="4125838" cy="309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3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444663"/>
            <a:ext cx="8820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А недавно появилась хорошая традиция повязывать на одежду, сумки и даже машины георгиевские ленточки как символ памяти и глубокого уважения ко всем павшим и выжившим на той страшной и такой далёкой теперь войне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3073">
            <a:off x="376048" y="597023"/>
            <a:ext cx="4167023" cy="277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508" y="1124744"/>
            <a:ext cx="3747038" cy="310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9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-35812"/>
            <a:ext cx="6588224" cy="606281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19654" y="6027003"/>
            <a:ext cx="91636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Светлой памяти погибших в борьбе против  фашизма – минута молчания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16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3114682" cy="415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45550" y="330279"/>
            <a:ext cx="571893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u="sng" dirty="0" smtClean="0">
                <a:solidFill>
                  <a:srgbClr val="002060"/>
                </a:solidFill>
                <a:latin typeface="Arial Black" pitchFamily="34" charset="0"/>
              </a:rPr>
              <a:t>Нам понадобятся</a:t>
            </a:r>
          </a:p>
          <a:p>
            <a:pPr algn="just"/>
            <a:endParaRPr lang="ru-RU" sz="2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• Лист размера А 4 – это основа нашей открытки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•Гофрированная бумага красного или оранжевого цвета для цветов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• Клей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• Бумага зелёного цвета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• Фломастер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• Резинка и простой карандаш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• Ножницы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• Циркуль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• Линейка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7949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1. </a:t>
            </a:r>
            <a:r>
              <a:rPr lang="ru-RU" sz="2400" u="sng" dirty="0" smtClean="0">
                <a:solidFill>
                  <a:srgbClr val="002060"/>
                </a:solidFill>
                <a:latin typeface="Arial Black" pitchFamily="34" charset="0"/>
              </a:rPr>
              <a:t>Делаем цветы.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 Для этого на оранжевой бумаге при помощи циркуля делаем три кружочка разных размеров диаметром в 10 см, 8 см и 6 см. Складываем кружочки несколько раз и делаем на них при помощи ножниц бахрому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70" y="2424957"/>
            <a:ext cx="5268126" cy="188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988" y="4305133"/>
            <a:ext cx="400050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367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2. Складываем кружочки от большего к меньшему и склеиваем их серединки между собой. Когда они высохнут цветок складываем вдвое выворачивая меньшим кружком наружу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73" y="1686292"/>
            <a:ext cx="5143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496" y="3933056"/>
            <a:ext cx="5334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460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368019">
            <a:off x="1000952" y="2543330"/>
            <a:ext cx="2448272" cy="37444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60648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3. Лист бумаги А 4 складываем пополам, чтобы получилась закрытая открытка. Затем клеим будущий стебелёк нашего цветка, а на сам цветок, а точнее на его основание так же наносим клей и прикладываем его к стеблю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00874"/>
            <a:ext cx="3312368" cy="441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2636912"/>
            <a:ext cx="2448272" cy="374441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53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1052736"/>
            <a:ext cx="5976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u="sng" dirty="0" smtClean="0">
                <a:solidFill>
                  <a:srgbClr val="002060"/>
                </a:solidFill>
                <a:latin typeface="Arial Black" pitchFamily="34" charset="0"/>
              </a:rPr>
              <a:t>Открытка к </a:t>
            </a:r>
          </a:p>
          <a:p>
            <a:pPr algn="ctr"/>
            <a:r>
              <a:rPr lang="ru-RU" sz="6000" u="sng" dirty="0" smtClean="0">
                <a:solidFill>
                  <a:srgbClr val="002060"/>
                </a:solidFill>
                <a:latin typeface="Arial Black" pitchFamily="34" charset="0"/>
              </a:rPr>
              <a:t>9 Мая</a:t>
            </a:r>
            <a:endParaRPr lang="ru-RU" sz="6000" u="sng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6133287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Arial Black" pitchFamily="34" charset="0"/>
              </a:rPr>
              <a:t>2020 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г.</a:t>
            </a:r>
            <a:endParaRPr lang="ru-RU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479" y="0"/>
            <a:ext cx="2340223" cy="6800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029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4. Таким же образом делаем и приклеиваем еще 2 цветка открытке и украшаем её листочками..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28575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08920"/>
            <a:ext cx="28575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163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3" y="116632"/>
            <a:ext cx="87355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Приклеим георгиевскую ленточку. Сделайте полоску из оранжевой бумаги и тоненькие полоски из чёрной бумаги (</a:t>
            </a:r>
            <a:r>
              <a:rPr lang="ru-RU" sz="2400" dirty="0" err="1" smtClean="0">
                <a:solidFill>
                  <a:srgbClr val="002060"/>
                </a:solidFill>
                <a:latin typeface="Arial Black" pitchFamily="34" charset="0"/>
              </a:rPr>
              <a:t>саоклейки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). Наклейте узенькие чёрные полоски на оранжевую бумагу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04864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91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408187"/>
            <a:ext cx="3567838" cy="4757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64122" y="2348880"/>
            <a:ext cx="53798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Благодарим, солдаты, вас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За жизнь, за детство и весну,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За тишину, за мирный дом,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За мир, в котором мы живём!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55" y="188640"/>
            <a:ext cx="87355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Приклейте получившуюся георгиевскую ленточку на уголок открытки. Вот работа и готова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51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32656"/>
            <a:ext cx="66967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День Победы 9 Мая –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Праздник мира в стране и весны.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В этот день мы солдат вспоминаем,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Не вернувшихся в семьи с войны.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В этот праздник мы чествуем дедов,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Защитивших родную страну,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Подарившим народам Победу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И вернувшим нам мир и весну!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31"/>
          <a:stretch/>
        </p:blipFill>
        <p:spPr>
          <a:xfrm>
            <a:off x="1835696" y="3379644"/>
            <a:ext cx="5328592" cy="326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8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003" y="5013176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9 мая в нашей стране празднуется День Победы СССР над нацистской Германией в Великой Отечественной войне, которая длилась долгих четыре года с июня 1941-го по май 1945 года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987" y="260648"/>
            <a:ext cx="57150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53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416" y="5085184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Девятого мая 1945 года в 0:43 по московскому времени во французском городе Реймсе был подписан акт о безоговорочной капитуляции Германии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764" y="188640"/>
            <a:ext cx="72008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78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5304082"/>
            <a:ext cx="5743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А 24 июня на Красной площади в Москве прошёл Парад Победы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2855"/>
            <a:ext cx="3655604" cy="2942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02" y="2636912"/>
            <a:ext cx="2699320" cy="3762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2453"/>
            <a:ext cx="3710701" cy="2783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50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66" y="5149934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Так закончилась самая страшная война в истории нашей страны. Чтобы этот день настал, четыре года лилась кровь, солдаты гибли на передовой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640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632848" cy="500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54" y="188640"/>
            <a:ext cx="7990094" cy="4961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81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517232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А </a:t>
            </a:r>
            <a:r>
              <a:rPr lang="ru-RU" sz="2400" dirty="0">
                <a:solidFill>
                  <a:srgbClr val="002060"/>
                </a:solidFill>
                <a:latin typeface="Arial Black" pitchFamily="34" charset="0"/>
              </a:rPr>
              <a:t>их матери, жены и дети, забыв о голоде и усталости, работали в тылу, снабжая фронт оружием и хлебом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5" b="4974"/>
          <a:stretch/>
        </p:blipFill>
        <p:spPr bwMode="auto">
          <a:xfrm>
            <a:off x="1361420" y="456237"/>
            <a:ext cx="6696744" cy="4502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48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12" y="5445224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Победа в этой долгой и жестокой войне далась нашей стране ценой огромных потерь и ежедневного подвига всех  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9594">
            <a:off x="4860031" y="547292"/>
            <a:ext cx="4000078" cy="266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4701902" cy="3277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16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569</Words>
  <Application>Microsoft Office PowerPoint</Application>
  <PresentationFormat>Экран (4:3)</PresentationFormat>
  <Paragraphs>47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10</cp:revision>
  <dcterms:created xsi:type="dcterms:W3CDTF">2014-04-20T08:58:30Z</dcterms:created>
  <dcterms:modified xsi:type="dcterms:W3CDTF">2020-04-29T09:02:49Z</dcterms:modified>
</cp:coreProperties>
</file>